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95" r:id="rId3"/>
    <p:sldId id="259" r:id="rId4"/>
    <p:sldId id="260" r:id="rId5"/>
    <p:sldId id="262" r:id="rId6"/>
    <p:sldId id="263" r:id="rId7"/>
    <p:sldId id="282" r:id="rId8"/>
    <p:sldId id="283" r:id="rId9"/>
    <p:sldId id="284" r:id="rId10"/>
    <p:sldId id="285" r:id="rId11"/>
    <p:sldId id="318" r:id="rId12"/>
    <p:sldId id="264" r:id="rId13"/>
    <p:sldId id="266" r:id="rId14"/>
    <p:sldId id="267" r:id="rId15"/>
    <p:sldId id="278" r:id="rId16"/>
    <p:sldId id="290" r:id="rId17"/>
    <p:sldId id="291" r:id="rId18"/>
    <p:sldId id="279" r:id="rId19"/>
    <p:sldId id="286" r:id="rId20"/>
    <p:sldId id="303" r:id="rId21"/>
    <p:sldId id="304" r:id="rId22"/>
    <p:sldId id="270" r:id="rId23"/>
    <p:sldId id="289" r:id="rId24"/>
    <p:sldId id="271" r:id="rId25"/>
    <p:sldId id="272" r:id="rId26"/>
    <p:sldId id="320" r:id="rId27"/>
    <p:sldId id="273" r:id="rId28"/>
    <p:sldId id="274" r:id="rId29"/>
    <p:sldId id="307" r:id="rId30"/>
    <p:sldId id="312" r:id="rId31"/>
    <p:sldId id="309" r:id="rId32"/>
    <p:sldId id="310" r:id="rId33"/>
    <p:sldId id="311" r:id="rId34"/>
    <p:sldId id="317" r:id="rId35"/>
    <p:sldId id="313" r:id="rId36"/>
    <p:sldId id="314" r:id="rId37"/>
    <p:sldId id="316" r:id="rId38"/>
    <p:sldId id="315" r:id="rId39"/>
    <p:sldId id="275" r:id="rId40"/>
    <p:sldId id="319" r:id="rId41"/>
    <p:sldId id="277" r:id="rId4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A6A"/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1281" autoAdjust="0"/>
  </p:normalViewPr>
  <p:slideViewPr>
    <p:cSldViewPr>
      <p:cViewPr varScale="1">
        <p:scale>
          <a:sx n="64" d="100"/>
          <a:sy n="64" d="100"/>
        </p:scale>
        <p:origin x="768" y="72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Đình</a:t>
            </a:r>
            <a:r>
              <a:rPr lang="en-US" baseline="0" smtClean="0"/>
              <a:t> làng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4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và nối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2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nói</a:t>
            </a:r>
            <a:r>
              <a:rPr lang="en-US" baseline="0" smtClean="0"/>
              <a:t> đến vđ lấn chiếm vỉa hè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7719" y="5439505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 xã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23719" y="5439505"/>
            <a:ext cx="149961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0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193307"/>
            <a:ext cx="8192896" cy="46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46" y="4014412"/>
            <a:ext cx="42678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10" y="2667000"/>
            <a:ext cx="2440554" cy="13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6171065" y="2667000"/>
            <a:ext cx="2002974" cy="1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09" y="4069041"/>
            <a:ext cx="393988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4" y="2717004"/>
            <a:ext cx="2093978" cy="13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01" y="4081020"/>
            <a:ext cx="383886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177910" y="2627857"/>
            <a:ext cx="2375697" cy="15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00" y="4081020"/>
            <a:ext cx="35817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0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1" y="5181600"/>
            <a:ext cx="11222230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5" y="0"/>
            <a:ext cx="11095182" cy="56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672238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53216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 dirty="0" smtClean="0">
                <a:solidFill>
                  <a:srgbClr val="FF0000"/>
                </a:solidFill>
                <a:latin typeface="HP001 4 hàng" panose="020B0603050302020204" pitchFamily="34" charset="0"/>
                <a:ea typeface="HP001 4H"/>
              </a:rPr>
              <a:t>v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71269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dirty="0" smtClean="0">
                <a:solidFill>
                  <a:srgbClr val="FF0000"/>
                </a:solidFill>
                <a:latin typeface="HP001 4 hàng" panose="020B0603050302020204" pitchFamily="34" charset="0"/>
                <a:ea typeface="HP001 4H"/>
              </a:rPr>
              <a:t>x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9" y="482283"/>
            <a:ext cx="12040393" cy="447738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971" y="98980"/>
            <a:ext cx="12040393" cy="452802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489994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914400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vở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1838" y="-825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823" y="-125253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2579" y="-304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45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193E-6 -8.51852E-6 L 0.00626 -0.0176 L 0.01461 -0.02964 L 0.02401 -0.04445 L 0.03811 -0.05371 L 0.04647 -0.05093 L 0.05221 -0.04352 L 0.05639 -0.02408 L 0.05848 -0.00741 L 0.05848 0.03518 L 0.05952 0.07314 L 0.06475 0.10555 L 0.07153 0.12499 L 0.07937 0.13796 L 0.0919 0.14814 L 0.106 0.14259 L 0.12114 0.12777 L 0.13159 0.09351 L 0.13942 0.05277 L 0.14151 0.02129 L 0.14046 -0.01019 L 0.13629 -0.03519 L 0.12689 -0.05093 L 0.11644 -0.05186 C 0.11409 -0.04306 0.11213 -0.04098 0.11435 -0.03334 L 0.11853 -0.02038 L 0.12741 -0.01112 L 0.13681 -0.00741 L 0.15665 -0.00927 L 0.17806 -0.01667 L 0.18642 -0.03427 L 0.19738 -0.04723 L 0.20678 -0.05093 L 0.21931 -0.05093 L 0.2308 -0.04538 L 0.23707 -0.03797 L 0.2261 -0.04815 L 0.20835 -0.04908 L 0.19947 -0.04815 L 0.18903 -0.03704 L 0.18276 -0.02686 L 0.17545 -0.01112 L 0.16971 0.0074 L 0.16657 0.02962 L 0.16657 0.0611 L 0.17127 0.09166 L 0.18067 0.11944 L 0.19164 0.1361 L 0.20522 0.14629 L 0.2214 0.14536 L 0.2308 0.13796 L 0.24229 0.12499 L 0.25273 0.10185 L 0.259 0.07222 L 0.259 0.03888 L 0.25587 0.00555 L 0.24856 -0.01667 L 0.24229 -0.03241 L 0.2355 -0.04075 " pathEditMode="relative" ptsTypes="AAAAAAAAAAAAAAAAAAAAAAAfAAAAAAAAAAAAAAAAAAAAAAAAAAAAAAAAAAA">
                                      <p:cBhvr>
                                        <p:cTn id="11" dur="1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1645E-7 1.48148E-6 L 0.00679 -0.00648 L 0.01462 -0.00648 L 0.01984 0.00092 L 0.02141 0.01018 L 0.01984 0.02037 L 0.01619 0.03148 L 0.01149 0.03889 L 0.00365 0.04907 " pathEditMode="relative" ptsTypes="AAAAAAAAA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2289E-6 4.07407E-6 L 0.00744 -0.00764 L 0.01449 -0.00625 L 0.01919 0.00069 L 0.02075 0.0118 L 0.01879 0.02361 L 0.01566 0.0368 L 0.01214 0.04444 L 0.00861 0.05208 " pathEditMode="relative" ptsTypes="AAAAAAAAA">
                                      <p:cBhvr>
                                        <p:cTn id="3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7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454255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890814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Κ;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4488" y="-5070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4269" y="-5070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98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-1.11111E-6 L 0.00418 -0.00926 L 0.01202 -0.01759 L 0.0209 -0.02222 L 0.03343 -0.02315 L 0.04231 -0.01852 L 0.05118 -0.00834 L 0.05797 0.0037 L 0.0658 0.02407 L 0.06998 0.04537 L 0.07207 0.07222 L 0.0705 0.1037 L 0.0658 0.12778 L 0.05588 0.1537 L 0.04596 0.16666 L 0.02612 0.17778 L 0.01306 0.17222 L 0.00523 0.16481 L -0.00678 0.14444 L -0.01461 0.125 " pathEditMode="relative" ptsTypes="AAAAAAAAAAAAAAAAAAAA">
                                      <p:cBhvr>
                                        <p:cTn id="1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1514E-6 -1.11111E-6 L -0.00679 -0.01019 L -0.0141 -0.01759 L -0.02403 -0.02315 L -0.0329 -0.025 L -0.04074 -0.02037 L -0.04596 -0.01759 L -0.05327 -0.00834 L -0.05797 0.00185 L -0.06371 0.01481 L -0.06789 0.03333 L -0.0705 0.0537 L -0.07102 0.08055 L -0.06685 0.12037 L -0.05849 0.14629 L -0.05118 0.16018 L -0.03969 0.17315 L -0.0282 0.17685 L -0.00888 0.175 L 0.00887 0.16481 L 0.0355 0.14074 L 0.05796 0.10648 L 0.07206 0.07222 L 0.07989 0.04259 L 0.08355 0.00926 L 0.08093 -0.00834 L 0.07362 -0.01945 L 0.06422 -0.02037 L 0.04856 -0.01296 L 0.03655 0.0037 L 0.02819 0.02407 L 0.02297 0.04352 L 0.01879 0.07315 L 0.01827 0.10092 L 0.02036 0.12778 L 0.02506 0.14537 L 0.03133 0.16018 L 0.04177 0.17315 L 0.05326 0.17778 L 0.06422 0.17685 L 0.07989 0.16852 L 0.0919 0.1537 L 0.10182 0.13333 " pathEditMode="relative" ptsTypes="AAAAAAAAAAAAAAAAAAAAAAAAAAAAAAAAAAAAAAAAAAA">
                                      <p:cBhvr>
                                        <p:cTn id="22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948823" y="3126898"/>
            <a:ext cx="995437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180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vở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ω≥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3919" y="3126898"/>
            <a:ext cx="995437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 smtClean="0">
                <a:solidFill>
                  <a:srgbClr val="FF0000"/>
                </a:solidFill>
                <a:latin typeface="HP001 4 hàng" pitchFamily="34" charset="0"/>
              </a:rPr>
              <a:t>Κ;</a:t>
            </a:r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 lu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25" name="Rounded Rectangle 24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685518" y="18138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 trà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518" y="30330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70719" y="4328461"/>
            <a:ext cx="358140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nhà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3209" y="5547661"/>
            <a:ext cx="357891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khế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0960" y="1845899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269034" y="3079613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60960" y="43604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0960" y="55796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pic>
        <p:nvPicPr>
          <p:cNvPr id="13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85142"/>
            <a:ext cx="2223277" cy="16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1870615"/>
            <a:ext cx="2223277" cy="14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3513723"/>
            <a:ext cx="2223277" cy="15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8824118" y="5162550"/>
            <a:ext cx="2223277" cy="16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65662" r="50000" b="12554"/>
          <a:stretch/>
        </p:blipFill>
        <p:spPr>
          <a:xfrm>
            <a:off x="7619591" y="5483192"/>
            <a:ext cx="1033485" cy="11224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5834" r="71436" b="73226"/>
          <a:stretch/>
        </p:blipFill>
        <p:spPr>
          <a:xfrm>
            <a:off x="7604897" y="2072256"/>
            <a:ext cx="1084230" cy="1078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8644" r="50000" b="73227"/>
          <a:stretch/>
        </p:blipFill>
        <p:spPr>
          <a:xfrm>
            <a:off x="7619591" y="513444"/>
            <a:ext cx="1022696" cy="9340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7" t="26773" r="6563" b="55449"/>
          <a:stretch/>
        </p:blipFill>
        <p:spPr>
          <a:xfrm>
            <a:off x="7588823" y="3794607"/>
            <a:ext cx="1116378" cy="916004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9" idx="6"/>
            <a:endCxn id="18" idx="1"/>
          </p:cNvCxnSpPr>
          <p:nvPr/>
        </p:nvCxnSpPr>
        <p:spPr>
          <a:xfrm>
            <a:off x="4966337" y="2199462"/>
            <a:ext cx="2638560" cy="4122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" idx="1"/>
          </p:cNvCxnSpPr>
          <p:nvPr/>
        </p:nvCxnSpPr>
        <p:spPr>
          <a:xfrm>
            <a:off x="4935182" y="3471599"/>
            <a:ext cx="2684409" cy="257281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935182" y="4328461"/>
            <a:ext cx="2622486" cy="369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9" idx="1"/>
          </p:cNvCxnSpPr>
          <p:nvPr/>
        </p:nvCxnSpPr>
        <p:spPr>
          <a:xfrm flipV="1">
            <a:off x="4948280" y="980493"/>
            <a:ext cx="2671311" cy="496854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710" y="152400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8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08" y="-232857"/>
            <a:ext cx="11997402" cy="60240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5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79068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967707" y="2238423"/>
            <a:ext cx="1375806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vở 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ω≥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4526"/>
            <a:ext cx="2709556" cy="1712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6963" y="-123983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6719" y="-292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8519" y="-965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4259" y="-2946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978" y="-812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193E-6 -8.51852E-6 L 0.00626 -0.0176 L 0.01461 -0.02964 L 0.02401 -0.04445 L 0.03811 -0.05371 L 0.04647 -0.05093 L 0.05221 -0.04352 L 0.05639 -0.02408 L 0.05848 -0.00741 L 0.05848 0.03518 L 0.05952 0.07314 L 0.06475 0.10555 L 0.07153 0.12499 L 0.07937 0.13796 L 0.0919 0.14814 L 0.106 0.14259 L 0.12114 0.12777 L 0.13159 0.09351 L 0.13942 0.05277 L 0.14151 0.02129 L 0.14046 -0.01019 L 0.13629 -0.03519 L 0.12689 -0.05093 L 0.11644 -0.05186 C 0.11409 -0.04306 0.11213 -0.04098 0.11435 -0.03334 L 0.11853 -0.02038 L 0.12741 -0.01112 L 0.13681 -0.00741 L 0.15665 -0.00927 L 0.17806 -0.01667 L 0.18642 -0.03427 L 0.19738 -0.04723 L 0.20678 -0.05093 L 0.21931 -0.05093 L 0.2308 -0.04538 L 0.23707 -0.03797 L 0.2261 -0.04815 L 0.20835 -0.04908 L 0.19947 -0.04815 L 0.18903 -0.03704 L 0.18276 -0.02686 L 0.17545 -0.01112 L 0.16971 0.0074 L 0.16657 0.02962 L 0.16657 0.0611 L 0.17127 0.09166 L 0.18067 0.11944 L 0.19164 0.1361 L 0.20522 0.14629 L 0.2214 0.14536 L 0.2308 0.13796 L 0.24229 0.12499 L 0.25273 0.10185 L 0.259 0.07222 L 0.259 0.03888 L 0.25587 0.00555 L 0.24856 -0.01667 L 0.24229 -0.03241 L 0.2355 -0.04075 " pathEditMode="relative" ptsTypes="AAAAAAAAAAAAAAAAAAAAAAAfAAAAAAAAAAAAAAAAAAAAAAAAAAAAAAAAAAA">
                                      <p:cBhvr>
                                        <p:cTn id="11" dur="1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1645E-7 1.48148E-6 L 0.00679 -0.00648 L 0.01462 -0.00648 L 0.01984 0.00092 L 0.02141 0.01018 L 0.01984 0.02037 L 0.01619 0.03148 L 0.01149 0.03889 L 0.00365 0.04907 " pathEditMode="relative" ptsTypes="AAAAAAAAA">
                                      <p:cBhvr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2289E-6 4.07407E-6 L 0.00744 -0.00764 L 0.01449 -0.00625 L 0.01919 0.00069 L 0.02075 0.0118 L 0.01879 0.02361 L 0.01566 0.0368 L 0.01214 0.04444 L 0.00861 0.05208 " pathEditMode="relative" ptsTypes="AAAAAAAAA">
                                      <p:cBhvr>
                                        <p:cTn id="33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7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75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1.48148E-6 L 0.00744 -0.01898 L 0.01749 -0.03796 L 0.02872 -0.05115 L 0.04073 -0.05555 L 0.04947 -0.05231 L 0.05509 -0.04004 L 0.05757 -0.01898 L 0.05952 0.01667 L 0.06005 0.07222 L 0.06514 0.10764 L 0.07453 0.13218 L 0.0902 0.14537 L 0.10208 0.14537 L 0.11526 0.13334 L 0.12583 0.11551 L 0.13784 0.0676 L 0.1428 0.02222 L 0.14032 -0.02014 L 0.12897 -0.04907 L 0.12153 -0.05347 L 0.11461 -0.03889 L 0.11461 -0.01111 L 0.11957 0.01991 L 0.12466 0.03542 L 0.13654 0.05556 L 0.15781 0.06991 L 0.17413 0.07107 L 0.1911 0.0676 L 0.2099 0.05764 L 0.22112 0.04537 L 0.23182 0.02222 L 0.23678 -0.00231 L 0.23496 -0.0324 L 0.22804 -0.04791 L 0.21486 -0.05555 L 0.19919 -0.04676 L 0.19045 -0.03796 L 0.18353 -0.02893 L 0.17478 -0.00463 L 0.16786 0.02778 L 0.16656 0.04537 L 0.16786 0.07778 L 0.17413 0.1088 L 0.18288 0.12778 L 0.19423 0.14213 L 0.20676 0.14537 L 0.22608 0.13982 L 0.24057 0.12778 L 0.25375 0.10209 " pathEditMode="relative" ptsTypes="AAAAAAAAAAAAAAAAAAAAAAAAAAAAAAAAAAAAAAAAAAAAAAAAAA">
                                      <p:cBhvr>
                                        <p:cTn id="46" dur="1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17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75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1.48148E-6 L 0.00053 -0.00834 L 0.0047 -0.01667 L 0.01045 -0.02222 L 0.01932 -0.0176 L 0.02507 -0.00648 L 0.03081 0.00092 L 0.03499 0.00092 L 0.04021 -0.00834 L 0.04335 -0.01852 " pathEditMode="relative" ptsTypes="AAAAAAAAAA">
                                      <p:cBhvr>
                                        <p:cTn id="5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750"/>
                            </p:stCondLst>
                            <p:childTnLst>
                              <p:par>
                                <p:cTn id="5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934946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188801" y="2238423"/>
            <a:ext cx="131294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Κ;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lu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92185"/>
            <a:ext cx="2709556" cy="1712343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0227" y="-552796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332" y="-605507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0227" y="-627685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4977" y="-652450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6116" y="-627685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8891" y="-678739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687" y="-49754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4468" y="-49754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1665" y="533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-1.11111E-6 L 0.00418 -0.00926 L 0.01202 -0.01759 L 0.0209 -0.02222 L 0.03343 -0.02315 L 0.04231 -0.01852 L 0.05118 -0.00834 L 0.05797 0.0037 L 0.0658 0.02407 L 0.06998 0.04537 L 0.07207 0.07222 L 0.0705 0.1037 L 0.0658 0.12778 L 0.05588 0.1537 L 0.04596 0.16666 L 0.02612 0.17778 L 0.01306 0.17222 L 0.00523 0.16481 L -0.00678 0.14444 L -0.01461 0.125 " pathEditMode="relative" ptsTypes="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1514E-6 -1.11111E-6 L -0.00679 -0.01019 L -0.0141 -0.01759 L -0.02403 -0.02315 L -0.0329 -0.025 L -0.04074 -0.02037 L -0.04596 -0.01759 L -0.05327 -0.00834 L -0.05797 0.00185 L -0.06371 0.01481 L -0.06789 0.03333 L -0.0705 0.0537 L -0.07102 0.08055 L -0.06685 0.12037 L -0.05849 0.14629 L -0.05118 0.16018 L -0.03969 0.17315 L -0.0282 0.17685 L -0.00888 0.175 L 0.00887 0.16481 L 0.0355 0.14074 L 0.05796 0.10648 L 0.07206 0.07222 L 0.07989 0.04259 L 0.08355 0.00926 L 0.08093 -0.00834 L 0.07362 -0.01945 L 0.06422 -0.02037 L 0.04856 -0.01296 L 0.03655 0.0037 L 0.02819 0.02407 L 0.02297 0.04352 L 0.01879 0.07315 L 0.01827 0.10092 L 0.02036 0.12778 L 0.02506 0.14537 L 0.03133 0.16018 L 0.04177 0.17315 L 0.05326 0.17778 L 0.06422 0.17685 L 0.07989 0.16852 L 0.0919 0.1537 L 0.10182 0.13333 " pathEditMode="relative" ptsTypes="AAAAAAAAAAAAAAAAAAAAAAAAAAAAAAAAAAAAAAAAAAA">
                                      <p:cBhvr>
                                        <p:cTn id="22" dur="1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2.59259E-6 L 0.04204 -0.14004 L 0.06827 -0.23333 L 0.08146 -0.2912 L 0.08772 -0.3412 L 0.08903 -0.38333 L 0.08524 -0.40555 L 0.0808 -0.41782 L 0.07454 -0.42338 L 0.06893 -0.42338 L 0.06018 -0.41666 L 0.04948 -0.40115 L 0.04452 -0.38009 L 0.03694 -0.3456 L 0.03381 -0.29236 L 0.03316 -0.17685 L 0.03446 -0.01574 L 0.0376 0.02778 L 0.04321 0.0632 L 0.05196 0.08542 L 0.06449 0.09769 L 0.07454 0.09653 L 0.09333 0.08773 L 0.10835 0.05093 L 0.11592 0.00556 L 0.12779 -0.05231 L 0.13341 -0.11018 L 0.13406 0.04769 L 0.13602 0.07222 L 0.14098 0.08426 C 0.14829 0.09236 0.14516 0.09213 0.14907 0.09213 L 0.16108 0.09537 L 0.17674 0.08658 L 0.19358 0.05209 L 0.20429 0.01111 L 0.21368 -0.03565 L 0.21551 -0.10903 L 0.21486 0.05996 L 0.2193 0.08218 L 0.22491 0.09213 L 0.23627 0.09653 L 0.24749 0.08773 L 0.25754 0.06667 L 0.27007 0.02986 L 0.27882 -0.01018 " pathEditMode="relative" ptsTypes="AAAAAAAAAAAAAAAAAAAAAAAAAAAAAfAAAAAAAAAAAAAAA">
                                      <p:cBhvr>
                                        <p:cTn id="35" dur="1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879117" y="27147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828271" y="5869543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20703" r="36750" b="24805"/>
          <a:stretch/>
        </p:blipFill>
        <p:spPr bwMode="auto">
          <a:xfrm>
            <a:off x="3337719" y="809624"/>
            <a:ext cx="4953000" cy="521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324" b="62116"/>
          <a:stretch/>
        </p:blipFill>
        <p:spPr>
          <a:xfrm>
            <a:off x="876300" y="0"/>
            <a:ext cx="10341537" cy="507637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85118" y="5562600"/>
            <a:ext cx="1012731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5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668513" y="4954656"/>
            <a:ext cx="100320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5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758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0565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</a:p>
        </p:txBody>
      </p:sp>
    </p:spTree>
    <p:extLst>
      <p:ext uri="{BB962C8B-B14F-4D97-AF65-F5344CB8AC3E}">
        <p14:creationId xmlns:p14="http://schemas.microsoft.com/office/powerpoint/2010/main" val="23017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55638" r="-1624" b="5544"/>
          <a:stretch/>
        </p:blipFill>
        <p:spPr>
          <a:xfrm>
            <a:off x="1795097" y="1999202"/>
            <a:ext cx="8557419" cy="48587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94695" y="1400905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 phố và nông thôn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 phố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4" name="Picture 6" descr="Ngắm hoa sưa nở vàng rực đường phố Đà Nẵ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268436"/>
            <a:ext cx="7348537" cy="48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7"/>
          <a:stretch/>
        </p:blipFill>
        <p:spPr>
          <a:xfrm>
            <a:off x="448947" y="-21695"/>
            <a:ext cx="11111771" cy="57680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27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6825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</a:t>
            </a:r>
            <a:r>
              <a:rPr lang="en-US" sz="66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 </a:t>
            </a:r>
            <a:r>
              <a:rPr lang="en-US" sz="66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đạp.</a:t>
            </a:r>
            <a:endParaRPr lang="en-US" sz="6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551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 v    X x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ANOI CITY FULL DAY PRIVATE TOUR BY CAR - Asia Vespa Tours Hanoi - Hanoi  Vintage Vespa T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56" y="0"/>
            <a:ext cx="8312727" cy="55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Nhà hát lớn Hà Nội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Siêu thị BigC Đà Nẵng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Big C in Da Nang - Activity in Da Nang, Vietnam - Justg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166687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viên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hỏa sức vui chơi cùng Top 7 công viên đẹp nhất Tp.HC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53340"/>
            <a:ext cx="8643939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u vui chơi giải trí mang màu sắc châu Âu ở miền Tây - VnExpress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35" y="152400"/>
            <a:ext cx="6494318" cy="48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vui chơi giải trí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ọn Bộ] hình ảnh làng quê Việt Nam ngày xưa mộc mạc, yên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609600"/>
            <a:ext cx="784772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đồng lúa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194" name="Picture 2" descr="Chiêm ngưỡng Cánh đồng Tà Pạ tuyệt đẹp ở An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55" y="113158"/>
            <a:ext cx="7879080" cy="52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 làng quê Việt Nam đẹp cổ kính và nên thơ - Kênh truyền hình Đài Tiếng  nói Việt Nam - VOV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19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uyện cái đình làng - Báo Thừa Thiên Huế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533400"/>
            <a:ext cx="10571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ên Dòng Sông Quê Hương | Hưng Việt - VIET Héritage Renaissa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149256"/>
            <a:ext cx="5620543" cy="35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ình ảnh, hình nền sông nước đẹp, sông nước miền Tây quê hương | VFO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36" y="2684967"/>
            <a:ext cx="6047198" cy="401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xỉa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0423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5238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704955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22263"/>
            <a:ext cx="12204700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76072" y="5439505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 vẽ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40969" y="5441679"/>
            <a:ext cx="18351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47519" y="5441679"/>
            <a:ext cx="2057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314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2575719" y="609600"/>
            <a:ext cx="6599938" cy="42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38446" y="5437624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vỉa hè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05499" y="5437624"/>
            <a:ext cx="22779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338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1" y="438150"/>
            <a:ext cx="67436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ành lại vỉa hè cho giao thông tại TP.HCM | Tài chính - Kinh doanh | Thanh  N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61" y="372736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3198" y="5410200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lu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78768" y="5413962"/>
            <a:ext cx="215657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362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2546404" y="151334"/>
            <a:ext cx="6963515" cy="4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170</Words>
  <Application>Microsoft Office PowerPoint</Application>
  <PresentationFormat>Custom</PresentationFormat>
  <Paragraphs>101</Paragraphs>
  <Slides>41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HP001 4H</vt:lpstr>
      <vt:lpstr>Office Theme</vt:lpstr>
      <vt:lpstr>TIẾNG VIỆT 1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141</cp:revision>
  <dcterms:created xsi:type="dcterms:W3CDTF">2021-05-08T14:00:55Z</dcterms:created>
  <dcterms:modified xsi:type="dcterms:W3CDTF">2022-10-29T17:56:54Z</dcterms:modified>
</cp:coreProperties>
</file>